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09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9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85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28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79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07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09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8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73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2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94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B5FE-DB7E-4F1C-B320-9B0D466D5839}" type="datetimeFigureOut">
              <a:rPr kumimoji="1" lang="ja-JP" altLang="en-US" smtClean="0"/>
              <a:t>2020/12/9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3436-F718-4EBE-8D77-DE99F770D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09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C5AE0D3-8D31-4D5B-819E-092CF91BD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0" t="25302" r="35979" b="12750"/>
          <a:stretch/>
        </p:blipFill>
        <p:spPr>
          <a:xfrm>
            <a:off x="-317873" y="0"/>
            <a:ext cx="977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7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EBD3911-1779-4DBD-BCA5-58174B71E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7" t="24019" r="35716" b="15060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8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C5AE0D3-8D31-4D5B-819E-092CF91BD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0" t="25302" r="35979" b="12750"/>
          <a:stretch/>
        </p:blipFill>
        <p:spPr>
          <a:xfrm>
            <a:off x="-317873" y="0"/>
            <a:ext cx="9779746" cy="68580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EBD3911-1779-4DBD-BCA5-58174B71E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7" t="24019" r="35716" b="15060"/>
          <a:stretch/>
        </p:blipFill>
        <p:spPr>
          <a:xfrm>
            <a:off x="-317873" y="1"/>
            <a:ext cx="10018054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D83067-40EF-4493-8A1B-46C69BCB7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40" t="24388" r="35463" b="13664"/>
          <a:stretch/>
        </p:blipFill>
        <p:spPr>
          <a:xfrm>
            <a:off x="-317873" y="0"/>
            <a:ext cx="10018054" cy="69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2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C5AE0D3-8D31-4D5B-819E-092CF91BD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0" t="25302" r="35979" b="12750"/>
          <a:stretch/>
        </p:blipFill>
        <p:spPr>
          <a:xfrm>
            <a:off x="-317873" y="0"/>
            <a:ext cx="9779746" cy="68580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EBD3911-1779-4DBD-BCA5-58174B71E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7" t="24019" r="35716" b="15060"/>
          <a:stretch/>
        </p:blipFill>
        <p:spPr>
          <a:xfrm>
            <a:off x="-317873" y="1"/>
            <a:ext cx="10018054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D83067-40EF-4493-8A1B-46C69BCB7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40" t="24388" r="35463" b="13664"/>
          <a:stretch/>
        </p:blipFill>
        <p:spPr>
          <a:xfrm>
            <a:off x="-317873" y="0"/>
            <a:ext cx="10018054" cy="69960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DEA2D0-9304-44C7-BD87-EAA9334B66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30" t="24570" r="35361" b="12566"/>
          <a:stretch/>
        </p:blipFill>
        <p:spPr>
          <a:xfrm>
            <a:off x="-317873" y="0"/>
            <a:ext cx="10018054" cy="69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5619F-9EB2-4965-AB90-170914E3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39F42-DC69-4433-A94B-9E7F2C29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065876E-3EAC-471A-B3DA-F8FBF89C8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0" t="24937" r="35566" b="12566"/>
          <a:stretch/>
        </p:blipFill>
        <p:spPr>
          <a:xfrm>
            <a:off x="0" y="82484"/>
            <a:ext cx="9144000" cy="66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90EE21-D17D-45A7-8951-88893411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A2CE11-2907-4855-B363-8103C54A7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967FE2-5E68-45A2-919E-ECBD079B1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4" t="24387" r="35464" b="129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7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B7AA2F-95B9-43B9-B0C4-AC8A2386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C9C243-51B4-4C46-A814-677189AA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BE1E15-9791-4266-B98B-0386FCEF9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1" t="24387" r="35670" b="12933"/>
          <a:stretch/>
        </p:blipFill>
        <p:spPr>
          <a:xfrm>
            <a:off x="1" y="0"/>
            <a:ext cx="9143999" cy="67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6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90F77-7BFA-4B62-A7E3-8EF91CE6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D1EB6D-5AC1-4BD3-A669-F20262B55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B5BFE37-5684-40D3-B82F-5A04B72E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9" t="26037" r="35875" b="13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8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0</Words>
  <Application>Microsoft Office PowerPoint</Application>
  <PresentationFormat>画面に合わせる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絵美里 永井</dc:creator>
  <cp:lastModifiedBy>絵美里 永井</cp:lastModifiedBy>
  <cp:revision>4</cp:revision>
  <dcterms:created xsi:type="dcterms:W3CDTF">2020-12-09T01:37:54Z</dcterms:created>
  <dcterms:modified xsi:type="dcterms:W3CDTF">2020-12-09T02:40:21Z</dcterms:modified>
</cp:coreProperties>
</file>